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A53892-BA87-C74A-A5D4-A966BE4DA388}" v="35" dt="2019-03-29T22:04:38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9"/>
    <p:restoredTop sz="82786"/>
  </p:normalViewPr>
  <p:slideViewPr>
    <p:cSldViewPr snapToGrid="0" snapToObjects="1">
      <p:cViewPr varScale="1">
        <p:scale>
          <a:sx n="132" d="100"/>
          <a:sy n="132" d="100"/>
        </p:scale>
        <p:origin x="4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 Jose E" userId="d3af69ea-edac-46bc-af0b-7cec2a09aecf" providerId="ADAL" clId="{AEA53892-BA87-C74A-A5D4-A966BE4DA388}"/>
    <pc:docChg chg="undo custSel modSld">
      <pc:chgData name="Gonzalez, Jose E" userId="d3af69ea-edac-46bc-af0b-7cec2a09aecf" providerId="ADAL" clId="{AEA53892-BA87-C74A-A5D4-A966BE4DA388}" dt="2019-03-29T22:10:56.844" v="565" actId="20577"/>
      <pc:docMkLst>
        <pc:docMk/>
      </pc:docMkLst>
      <pc:sldChg chg="addSp delSp modSp delAnim modAnim">
        <pc:chgData name="Gonzalez, Jose E" userId="d3af69ea-edac-46bc-af0b-7cec2a09aecf" providerId="ADAL" clId="{AEA53892-BA87-C74A-A5D4-A966BE4DA388}" dt="2019-03-29T22:04:46.375" v="386" actId="20577"/>
        <pc:sldMkLst>
          <pc:docMk/>
          <pc:sldMk cId="3274344529" sldId="257"/>
        </pc:sldMkLst>
        <pc:spChg chg="mod">
          <ac:chgData name="Gonzalez, Jose E" userId="d3af69ea-edac-46bc-af0b-7cec2a09aecf" providerId="ADAL" clId="{AEA53892-BA87-C74A-A5D4-A966BE4DA388}" dt="2019-03-29T22:04:46.375" v="386" actId="20577"/>
          <ac:spMkLst>
            <pc:docMk/>
            <pc:sldMk cId="3274344529" sldId="257"/>
            <ac:spMk id="3" creationId="{04A879EF-8EE2-4940-B271-EA4823D7090F}"/>
          </ac:spMkLst>
        </pc:spChg>
        <pc:picChg chg="add del">
          <ac:chgData name="Gonzalez, Jose E" userId="d3af69ea-edac-46bc-af0b-7cec2a09aecf" providerId="ADAL" clId="{AEA53892-BA87-C74A-A5D4-A966BE4DA388}" dt="2019-03-29T21:45:24.006" v="276" actId="478"/>
          <ac:picMkLst>
            <pc:docMk/>
            <pc:sldMk cId="3274344529" sldId="257"/>
            <ac:picMk id="4" creationId="{284FAFF1-C287-AB4C-8859-04FDB7C14EC4}"/>
          </ac:picMkLst>
        </pc:picChg>
        <pc:picChg chg="add mod">
          <ac:chgData name="Gonzalez, Jose E" userId="d3af69ea-edac-46bc-af0b-7cec2a09aecf" providerId="ADAL" clId="{AEA53892-BA87-C74A-A5D4-A966BE4DA388}" dt="2019-03-29T21:47:15.725" v="278" actId="1076"/>
          <ac:picMkLst>
            <pc:docMk/>
            <pc:sldMk cId="3274344529" sldId="257"/>
            <ac:picMk id="5" creationId="{4250C9A0-1416-FE44-84D5-35F05CAEA8B1}"/>
          </ac:picMkLst>
        </pc:picChg>
      </pc:sldChg>
      <pc:sldChg chg="addSp modSp modAnim modNotesTx">
        <pc:chgData name="Gonzalez, Jose E" userId="d3af69ea-edac-46bc-af0b-7cec2a09aecf" providerId="ADAL" clId="{AEA53892-BA87-C74A-A5D4-A966BE4DA388}" dt="2019-03-29T22:06:20.047" v="397" actId="20577"/>
        <pc:sldMkLst>
          <pc:docMk/>
          <pc:sldMk cId="2359780969" sldId="258"/>
        </pc:sldMkLst>
        <pc:spChg chg="mod">
          <ac:chgData name="Gonzalez, Jose E" userId="d3af69ea-edac-46bc-af0b-7cec2a09aecf" providerId="ADAL" clId="{AEA53892-BA87-C74A-A5D4-A966BE4DA388}" dt="2019-03-29T22:06:20.047" v="397" actId="20577"/>
          <ac:spMkLst>
            <pc:docMk/>
            <pc:sldMk cId="2359780969" sldId="258"/>
            <ac:spMk id="3" creationId="{DE20ED99-D02E-3949-BB0C-0F21FEA06C97}"/>
          </ac:spMkLst>
        </pc:spChg>
        <pc:picChg chg="add mod">
          <ac:chgData name="Gonzalez, Jose E" userId="d3af69ea-edac-46bc-af0b-7cec2a09aecf" providerId="ADAL" clId="{AEA53892-BA87-C74A-A5D4-A966BE4DA388}" dt="2019-03-29T21:48:27.788" v="280" actId="1076"/>
          <ac:picMkLst>
            <pc:docMk/>
            <pc:sldMk cId="2359780969" sldId="258"/>
            <ac:picMk id="4" creationId="{6D058DFE-7C53-E941-9D2C-73AF6ABE1773}"/>
          </ac:picMkLst>
        </pc:picChg>
      </pc:sldChg>
      <pc:sldChg chg="addSp modSp modAnim">
        <pc:chgData name="Gonzalez, Jose E" userId="d3af69ea-edac-46bc-af0b-7cec2a09aecf" providerId="ADAL" clId="{AEA53892-BA87-C74A-A5D4-A966BE4DA388}" dt="2019-03-29T22:07:47.731" v="445" actId="20577"/>
        <pc:sldMkLst>
          <pc:docMk/>
          <pc:sldMk cId="1969203979" sldId="259"/>
        </pc:sldMkLst>
        <pc:spChg chg="mod">
          <ac:chgData name="Gonzalez, Jose E" userId="d3af69ea-edac-46bc-af0b-7cec2a09aecf" providerId="ADAL" clId="{AEA53892-BA87-C74A-A5D4-A966BE4DA388}" dt="2019-03-29T22:07:47.731" v="445" actId="20577"/>
          <ac:spMkLst>
            <pc:docMk/>
            <pc:sldMk cId="1969203979" sldId="259"/>
            <ac:spMk id="3" creationId="{25A221BE-116A-F840-8174-C2633EBE18FD}"/>
          </ac:spMkLst>
        </pc:spChg>
        <pc:picChg chg="add mod">
          <ac:chgData name="Gonzalez, Jose E" userId="d3af69ea-edac-46bc-af0b-7cec2a09aecf" providerId="ADAL" clId="{AEA53892-BA87-C74A-A5D4-A966BE4DA388}" dt="2019-03-29T21:49:13.451" v="282" actId="1076"/>
          <ac:picMkLst>
            <pc:docMk/>
            <pc:sldMk cId="1969203979" sldId="259"/>
            <ac:picMk id="4" creationId="{C8569680-27DD-A141-8522-FE15D59622DF}"/>
          </ac:picMkLst>
        </pc:picChg>
      </pc:sldChg>
      <pc:sldChg chg="addSp modSp modAnim">
        <pc:chgData name="Gonzalez, Jose E" userId="d3af69ea-edac-46bc-af0b-7cec2a09aecf" providerId="ADAL" clId="{AEA53892-BA87-C74A-A5D4-A966BE4DA388}" dt="2019-03-29T21:50:42.793" v="326" actId="20577"/>
        <pc:sldMkLst>
          <pc:docMk/>
          <pc:sldMk cId="494918726" sldId="260"/>
        </pc:sldMkLst>
        <pc:spChg chg="mod">
          <ac:chgData name="Gonzalez, Jose E" userId="d3af69ea-edac-46bc-af0b-7cec2a09aecf" providerId="ADAL" clId="{AEA53892-BA87-C74A-A5D4-A966BE4DA388}" dt="2019-03-29T21:50:42.793" v="326" actId="20577"/>
          <ac:spMkLst>
            <pc:docMk/>
            <pc:sldMk cId="494918726" sldId="260"/>
            <ac:spMk id="3" creationId="{D404E80E-E7F5-4342-A012-45B133B234C9}"/>
          </ac:spMkLst>
        </pc:spChg>
        <pc:picChg chg="add mod">
          <ac:chgData name="Gonzalez, Jose E" userId="d3af69ea-edac-46bc-af0b-7cec2a09aecf" providerId="ADAL" clId="{AEA53892-BA87-C74A-A5D4-A966BE4DA388}" dt="2019-03-29T21:50:04.468" v="284" actId="1076"/>
          <ac:picMkLst>
            <pc:docMk/>
            <pc:sldMk cId="494918726" sldId="260"/>
            <ac:picMk id="4" creationId="{D62314C8-B74E-6048-939B-7E57B341FF75}"/>
          </ac:picMkLst>
        </pc:picChg>
      </pc:sldChg>
      <pc:sldChg chg="addSp modSp modAnim modNotesTx">
        <pc:chgData name="Gonzalez, Jose E" userId="d3af69ea-edac-46bc-af0b-7cec2a09aecf" providerId="ADAL" clId="{AEA53892-BA87-C74A-A5D4-A966BE4DA388}" dt="2019-03-29T22:10:56.844" v="565" actId="20577"/>
        <pc:sldMkLst>
          <pc:docMk/>
          <pc:sldMk cId="2299321209" sldId="261"/>
        </pc:sldMkLst>
        <pc:spChg chg="mod">
          <ac:chgData name="Gonzalez, Jose E" userId="d3af69ea-edac-46bc-af0b-7cec2a09aecf" providerId="ADAL" clId="{AEA53892-BA87-C74A-A5D4-A966BE4DA388}" dt="2019-03-29T22:10:56.844" v="565" actId="20577"/>
          <ac:spMkLst>
            <pc:docMk/>
            <pc:sldMk cId="2299321209" sldId="261"/>
            <ac:spMk id="3" creationId="{CCCD114E-BC41-A542-9AA7-C49F509CEE6B}"/>
          </ac:spMkLst>
        </pc:spChg>
        <pc:picChg chg="add mod">
          <ac:chgData name="Gonzalez, Jose E" userId="d3af69ea-edac-46bc-af0b-7cec2a09aecf" providerId="ADAL" clId="{AEA53892-BA87-C74A-A5D4-A966BE4DA388}" dt="2019-03-29T21:51:56.044" v="328" actId="1076"/>
          <ac:picMkLst>
            <pc:docMk/>
            <pc:sldMk cId="2299321209" sldId="261"/>
            <ac:picMk id="4" creationId="{17C84AC8-8613-F648-A45D-2F81169449EE}"/>
          </ac:picMkLst>
        </pc:picChg>
      </pc:sldChg>
      <pc:sldChg chg="modSp">
        <pc:chgData name="Gonzalez, Jose E" userId="d3af69ea-edac-46bc-af0b-7cec2a09aecf" providerId="ADAL" clId="{AEA53892-BA87-C74A-A5D4-A966BE4DA388}" dt="2019-03-29T21:43:26.735" v="268"/>
        <pc:sldMkLst>
          <pc:docMk/>
          <pc:sldMk cId="578483523" sldId="262"/>
        </pc:sldMkLst>
        <pc:spChg chg="mod">
          <ac:chgData name="Gonzalez, Jose E" userId="d3af69ea-edac-46bc-af0b-7cec2a09aecf" providerId="ADAL" clId="{AEA53892-BA87-C74A-A5D4-A966BE4DA388}" dt="2019-03-29T21:43:26.735" v="268"/>
          <ac:spMkLst>
            <pc:docMk/>
            <pc:sldMk cId="578483523" sldId="262"/>
            <ac:spMk id="3" creationId="{91F719C2-025A-C148-9876-8553241109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F1975-4154-514D-8C49-EF0DB172A57F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74074-5E9B-0B4C-8635-F3E28F150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and again how to combine both IT and business to accomplish organization’s or companies objectives.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74074-5E9B-0B4C-8635-F3E28F150C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will concentrate more on the product advancement side of the IT business, here are a portion of the normal assignments of programming engineers/designers:  Compose, troubleshoot, test, and keep up programming that performs distinctive sorts of assignments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Basic assignments of an IT proficient include: Construct, test, keep up, and fix PC frameworks including equipment and programming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74074-5E9B-0B4C-8635-F3E28F150C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production of IT arrangements is something beyond composing a lot of standards on a record, it includes a vital and methodical methodology so as to make administration and the board standards in an association.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74074-5E9B-0B4C-8635-F3E28F150C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Governance considers partner and representative needs and the procedures they ought to follow in accomplishing organization objectives.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74074-5E9B-0B4C-8635-F3E28F150C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2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website I go over the definitions of IT strategy, IT policy, and IT governance and I include the source code in how to create a blog with GitHub with all the definition that helped me in understanding all of them in depth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additionally go over the most essential definitions/terms in my position in The Home Depot as a software engineer,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74074-5E9B-0B4C-8635-F3E28F150C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hyperlink" Target="https://eduardogch.github.io/ksu-toolkit/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CBF3-6677-A14A-AC69-EB5C674BB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 Professional Toolkit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F4A89-A0C5-7347-8BBC-A060B043F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IT 7833 Strategy, Policy &amp; Governance</a:t>
            </a:r>
          </a:p>
          <a:p>
            <a:r>
              <a:rPr lang="en-US" dirty="0"/>
              <a:t>Jose Gonzalez Chavira</a:t>
            </a:r>
          </a:p>
        </p:txBody>
      </p:sp>
    </p:spTree>
    <p:extLst>
      <p:ext uri="{BB962C8B-B14F-4D97-AF65-F5344CB8AC3E}">
        <p14:creationId xmlns:p14="http://schemas.microsoft.com/office/powerpoint/2010/main" val="170552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A82B-CF43-0C48-AFDC-FA9A5088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79EF-8EE2-4940-B271-EA4823D7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Strategy is a far reaching plan that portrays how innovation ought to be utilized in an organization or company to create innovation in business or organization process.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50C9A0-1416-FE44-84D5-35F05CAEA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1908" y="54694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B4B6-11A9-314B-A0BA-2EAF5B36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Professional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ED99-D02E-3949-BB0C-0F21FEA0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IT professional is an individual who has moral and specialized information about the IT business. IT experts are accountable for various assignments relying upon every company or association. </a:t>
            </a:r>
          </a:p>
          <a:p>
            <a:endParaRPr lang="en-US" sz="1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058DFE-7C53-E941-9D2C-73AF6ABE1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31939" y="53340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8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E01E-FAA0-974A-B8BF-31023116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221BE-116A-F840-8174-C2633EBE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policies or rules are made to enable associations to alleviate dangers, layout wanted conduct, and contribute in accomplishing organization's objectives. 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569680-27DD-A141-8522-FE15D5962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0216" y="52499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0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11033-AE8F-1C4D-A264-E48FFB4F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4E80E-E7F5-4342-A012-45B133B2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Governance adjusts the IT system to the business standard. More often than not associations or companies pursue a system (for example COBIT 5) to quantify their results and guarantee their procedures when objectives are met. 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2314C8-B74E-6048-939B-7E57B341F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2277" y="54694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DBDF-44CC-5E4C-A7AC-A9B8D819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114E-BC41-A542-9AA7-C49F509C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event that your are or have been an IT professional my tool kit will concentrating on software development and software development improvements.</a:t>
            </a:r>
          </a:p>
          <a:p>
            <a:endParaRPr lang="en-US" dirty="0"/>
          </a:p>
          <a:p>
            <a:r>
              <a:rPr lang="en-US" dirty="0"/>
              <a:t>All my research can be found in my IT professional opensource toolkit </a:t>
            </a:r>
            <a:r>
              <a:rPr lang="en-US" dirty="0">
                <a:hlinkClick r:id="rId5"/>
              </a:rPr>
              <a:t>https://eduardogch.github.io/ksu-toolkit/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C84AC8-8613-F648-A45D-2F8116944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36739" y="54694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2EAE-9A11-164E-9225-11690B15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19C2-025A-C148-9876-85532411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Carrillo, J. (2013). IT Policy Framework Based on COBIT 5. Retrieved from https://</a:t>
            </a:r>
            <a:r>
              <a:rPr lang="en-US" dirty="0" err="1"/>
              <a:t>www.isaca.org</a:t>
            </a:r>
            <a:r>
              <a:rPr lang="en-US" dirty="0"/>
              <a:t>/Journal/archives/2013/Volume-1/Pages/IT-Policy-Framework-Based-on-COBIT-5.aspx</a:t>
            </a:r>
          </a:p>
          <a:p>
            <a:r>
              <a:rPr lang="en-US" dirty="0"/>
              <a:t>(May 2017). What is an IT Professional And What Does One Do?. Retrieved from https://</a:t>
            </a:r>
            <a:r>
              <a:rPr lang="en-US" dirty="0" err="1"/>
              <a:t>www.dynamixsolutions.com</a:t>
            </a:r>
            <a:r>
              <a:rPr lang="en-US" dirty="0"/>
              <a:t>/what-is-an-it-professional-and-what-does-one-do</a:t>
            </a:r>
          </a:p>
          <a:p>
            <a:r>
              <a:rPr lang="en-US" dirty="0"/>
              <a:t>Kim Lindros. (July 2017). What is IT governance? A formal way to align IT &amp; business strategy. Retrieved from https://</a:t>
            </a:r>
            <a:r>
              <a:rPr lang="en-US" dirty="0" err="1"/>
              <a:t>www.cio.com</a:t>
            </a:r>
            <a:r>
              <a:rPr lang="en-US" dirty="0"/>
              <a:t>/article/2438931/governance/</a:t>
            </a:r>
            <a:r>
              <a:rPr lang="en-US" dirty="0" err="1"/>
              <a:t>governanceit</a:t>
            </a:r>
            <a:r>
              <a:rPr lang="en-US" dirty="0"/>
              <a:t>-governance-definition-and-</a:t>
            </a:r>
            <a:r>
              <a:rPr lang="en-US" dirty="0" err="1"/>
              <a:t>solutions.html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83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</TotalTime>
  <Words>512</Words>
  <Application>Microsoft Macintosh PowerPoint</Application>
  <PresentationFormat>Widescreen</PresentationFormat>
  <Paragraphs>35</Paragraphs>
  <Slides>7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IT Professional Toolkit</vt:lpstr>
      <vt:lpstr>IT Strategy</vt:lpstr>
      <vt:lpstr>IT Professional</vt:lpstr>
      <vt:lpstr>IT Policy</vt:lpstr>
      <vt:lpstr>IT Governance</vt:lpstr>
      <vt:lpstr>Recommendations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Professional Toolkit</dc:title>
  <dc:creator>Gonzalez, Jose E</dc:creator>
  <cp:lastModifiedBy>Gonzalez, Jose E</cp:lastModifiedBy>
  <cp:revision>2</cp:revision>
  <dcterms:created xsi:type="dcterms:W3CDTF">2019-03-29T21:18:39Z</dcterms:created>
  <dcterms:modified xsi:type="dcterms:W3CDTF">2019-03-29T22:11:01Z</dcterms:modified>
</cp:coreProperties>
</file>